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74" r:id="rId11"/>
    <p:sldId id="266" r:id="rId12"/>
    <p:sldId id="275" r:id="rId13"/>
    <p:sldId id="276" r:id="rId14"/>
    <p:sldId id="277" r:id="rId15"/>
    <p:sldId id="268" r:id="rId16"/>
    <p:sldId id="278" r:id="rId17"/>
    <p:sldId id="280" r:id="rId18"/>
    <p:sldId id="279" r:id="rId19"/>
    <p:sldId id="269" r:id="rId20"/>
    <p:sldId id="270" r:id="rId21"/>
    <p:sldId id="271" r:id="rId22"/>
    <p:sldId id="272" r:id="rId23"/>
    <p:sldId id="27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Rg st="1" end="17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CA5C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71" autoAdjust="0"/>
  </p:normalViewPr>
  <p:slideViewPr>
    <p:cSldViewPr>
      <p:cViewPr varScale="1">
        <p:scale>
          <a:sx n="65" d="100"/>
          <a:sy n="65" d="100"/>
        </p:scale>
        <p:origin x="-108" y="-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2" y="186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AC97EE-F52E-41DC-AE16-F7DE74F4CD88}" type="datetimeFigureOut">
              <a:rPr lang="en-US" smtClean="0"/>
              <a:t>7/5/2013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71A09F-1D98-4B9E-A59C-6D88FD574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444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1A09F-1D98-4B9E-A59C-6D88FD5747B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568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349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875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040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197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306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906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008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98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956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009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238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89966" y="1859340"/>
            <a:ext cx="34488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rgbClr val="00FF00"/>
                </a:solidFill>
              </a:rPr>
              <a:t> </a:t>
            </a:r>
            <a:r>
              <a:rPr lang="bn-BD" sz="9600" b="1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b="1" dirty="0"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939800"/>
            <a:ext cx="2362200" cy="3479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1" y="616203"/>
            <a:ext cx="2646835" cy="412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91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386" y="813619"/>
            <a:ext cx="3504413" cy="3453581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38200"/>
            <a:ext cx="3733800" cy="3429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4800600"/>
            <a:ext cx="441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পুষ্টির অভাব</a:t>
            </a:r>
            <a:endParaRPr lang="en-US" sz="4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82386" y="4800600"/>
            <a:ext cx="3199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পুষ্টি সম্পন্ন খাবার গ্রহণ করেন।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686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400800" y="907997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524000" y="1905000"/>
            <a:ext cx="5638800" cy="2590800"/>
            <a:chOff x="685800" y="1905000"/>
            <a:chExt cx="7772400" cy="3886200"/>
          </a:xfrm>
        </p:grpSpPr>
        <p:sp>
          <p:nvSpPr>
            <p:cNvPr id="2" name="Flowchart: Alternate Process 1"/>
            <p:cNvSpPr/>
            <p:nvPr/>
          </p:nvSpPr>
          <p:spPr>
            <a:xfrm>
              <a:off x="685800" y="1905000"/>
              <a:ext cx="7772400" cy="388620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209800" y="3178314"/>
              <a:ext cx="4267200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000" b="1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খাদ্যের প্রকার ভেদ</a:t>
              </a:r>
              <a:endParaRPr lang="en-US" sz="1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783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5400000">
            <a:off x="533400" y="2438400"/>
            <a:ext cx="1981200" cy="2438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 rot="5400000">
            <a:off x="6631909" y="2488406"/>
            <a:ext cx="1957387" cy="2362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5400000">
            <a:off x="3570338" y="2426109"/>
            <a:ext cx="2005781" cy="2438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2738283" y="152400"/>
            <a:ext cx="3092245" cy="1905000"/>
            <a:chOff x="2738283" y="152400"/>
            <a:chExt cx="3092245" cy="1905000"/>
          </a:xfrm>
        </p:grpSpPr>
        <p:sp>
          <p:nvSpPr>
            <p:cNvPr id="6" name="Oval 5"/>
            <p:cNvSpPr/>
            <p:nvPr/>
          </p:nvSpPr>
          <p:spPr>
            <a:xfrm>
              <a:off x="2738283" y="152400"/>
              <a:ext cx="3092245" cy="190500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216377" y="718066"/>
              <a:ext cx="1905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শর্করা জাতীয়</a:t>
              </a:r>
              <a:endPara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229" y="2690813"/>
            <a:ext cx="2284772" cy="147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2690813"/>
            <a:ext cx="2165554" cy="147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703" y="2690813"/>
            <a:ext cx="2181097" cy="147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022621" y="4038600"/>
            <a:ext cx="930379" cy="769441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আলু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8827" y="3869322"/>
            <a:ext cx="15423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চাল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86600" y="4038600"/>
            <a:ext cx="14798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গম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934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948" y="2971800"/>
            <a:ext cx="2408928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567478" y="5055513"/>
            <a:ext cx="1741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মাংস</a:t>
            </a:r>
            <a:endParaRPr lang="en-US" dirty="0"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819400" y="457200"/>
            <a:ext cx="3092245" cy="1905000"/>
            <a:chOff x="2819400" y="457200"/>
            <a:chExt cx="3092245" cy="1905000"/>
          </a:xfrm>
        </p:grpSpPr>
        <p:grpSp>
          <p:nvGrpSpPr>
            <p:cNvPr id="3" name="Group 2"/>
            <p:cNvGrpSpPr/>
            <p:nvPr/>
          </p:nvGrpSpPr>
          <p:grpSpPr>
            <a:xfrm>
              <a:off x="2819400" y="457200"/>
              <a:ext cx="3092245" cy="1905000"/>
              <a:chOff x="2819400" y="457200"/>
              <a:chExt cx="3092245" cy="1905000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819400" y="457200"/>
                <a:ext cx="3092245" cy="1905000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3413022" y="1022866"/>
                <a:ext cx="1905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3200" b="1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8128" y="836621"/>
              <a:ext cx="1474787" cy="95726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971800"/>
            <a:ext cx="1905000" cy="19812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4876800" y="522479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মাছ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1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658" y="2633465"/>
            <a:ext cx="1670050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230" y="4294528"/>
            <a:ext cx="1547813" cy="1298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838200" y="4221378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তেল</a:t>
            </a:r>
            <a:endParaRPr lang="en-US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40562" y="4500273"/>
            <a:ext cx="112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ঘি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562" y="2372192"/>
            <a:ext cx="1600200" cy="1849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3048000" y="228600"/>
            <a:ext cx="2590800" cy="1676400"/>
            <a:chOff x="3048000" y="228600"/>
            <a:chExt cx="2590800" cy="1676400"/>
          </a:xfrm>
        </p:grpSpPr>
        <p:sp>
          <p:nvSpPr>
            <p:cNvPr id="2" name="Oval 1"/>
            <p:cNvSpPr/>
            <p:nvPr/>
          </p:nvSpPr>
          <p:spPr>
            <a:xfrm>
              <a:off x="3048000" y="228600"/>
              <a:ext cx="2590800" cy="16764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581400" y="848380"/>
              <a:ext cx="152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স্নেহ জাতীয়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272" y="4306178"/>
            <a:ext cx="1573213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499254"/>
            <a:ext cx="167005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539010"/>
            <a:ext cx="1530350" cy="133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8934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430172" y="2214118"/>
            <a:ext cx="5334000" cy="990600"/>
            <a:chOff x="1506372" y="1135376"/>
            <a:chExt cx="5334000" cy="990600"/>
          </a:xfrm>
        </p:grpSpPr>
        <p:sp>
          <p:nvSpPr>
            <p:cNvPr id="8" name="Rounded Rectangle 7"/>
            <p:cNvSpPr/>
            <p:nvPr/>
          </p:nvSpPr>
          <p:spPr>
            <a:xfrm>
              <a:off x="1506372" y="1135376"/>
              <a:ext cx="5334000" cy="9906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773072" y="1435858"/>
              <a:ext cx="480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b="1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বিভিন্ন খাদ্যের কাজ</a:t>
              </a:r>
              <a:endPara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92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3551872"/>
            <a:ext cx="6553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সহজে হজম হয় </a:t>
            </a:r>
            <a:endParaRPr lang="bn-BD" sz="4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তাপ </a:t>
            </a:r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উৎপন্ন করে </a:t>
            </a:r>
            <a:endParaRPr lang="bn-BD" sz="48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সেলুলোজ </a:t>
            </a:r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কোষ্ঠকাঠিন্য দূর করে </a:t>
            </a:r>
            <a:endParaRPr lang="en-US" sz="4000" dirty="0"/>
          </a:p>
        </p:txBody>
      </p:sp>
      <p:grpSp>
        <p:nvGrpSpPr>
          <p:cNvPr id="5" name="Group 4"/>
          <p:cNvGrpSpPr/>
          <p:nvPr/>
        </p:nvGrpSpPr>
        <p:grpSpPr>
          <a:xfrm>
            <a:off x="3124200" y="533400"/>
            <a:ext cx="3124200" cy="2057400"/>
            <a:chOff x="3124200" y="533400"/>
            <a:chExt cx="3124200" cy="2057400"/>
          </a:xfrm>
        </p:grpSpPr>
        <p:sp>
          <p:nvSpPr>
            <p:cNvPr id="3" name="Flowchart: Alternate Process 2"/>
            <p:cNvSpPr/>
            <p:nvPr/>
          </p:nvSpPr>
          <p:spPr>
            <a:xfrm>
              <a:off x="3124200" y="533400"/>
              <a:ext cx="3124200" cy="205740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581400" y="914400"/>
              <a:ext cx="2209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শর্করার কাজ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732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895600" y="685800"/>
            <a:ext cx="3276600" cy="1828800"/>
            <a:chOff x="2895600" y="685800"/>
            <a:chExt cx="3276600" cy="1828800"/>
          </a:xfrm>
        </p:grpSpPr>
        <p:sp>
          <p:nvSpPr>
            <p:cNvPr id="2" name="Oval 1"/>
            <p:cNvSpPr/>
            <p:nvPr/>
          </p:nvSpPr>
          <p:spPr>
            <a:xfrm>
              <a:off x="2895600" y="685800"/>
              <a:ext cx="3276600" cy="1828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467100" y="1230868"/>
              <a:ext cx="2133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প্রোটিনের কাজ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990600" y="3124200"/>
            <a:ext cx="716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কোষ গঠন করা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দেহে শক্তি উৎপন্ন করা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দেহে রোগ প্রতিরোধকারী এন্টিবডি প্রোটিন থেকে তৈরি।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16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2967335"/>
            <a:ext cx="5867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দেহের তাপ ও কর্মশক্তি বাড়ায় </a:t>
            </a:r>
          </a:p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দেহের </a:t>
            </a:r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তাপ শক্তি ধরে সাহায্য করে </a:t>
            </a:r>
            <a:endParaRPr lang="bn-BD" sz="3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দেহে </a:t>
            </a:r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ভিটামিন এ,ডি,ই এর যোগান 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দেয়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895600" y="457200"/>
            <a:ext cx="2819400" cy="1905000"/>
            <a:chOff x="2895600" y="457200"/>
            <a:chExt cx="2819400" cy="1905000"/>
          </a:xfrm>
        </p:grpSpPr>
        <p:sp>
          <p:nvSpPr>
            <p:cNvPr id="3" name="Oval 2"/>
            <p:cNvSpPr/>
            <p:nvPr/>
          </p:nvSpPr>
          <p:spPr>
            <a:xfrm>
              <a:off x="2895600" y="457200"/>
              <a:ext cx="2819400" cy="19050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352800" y="914400"/>
              <a:ext cx="18288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স্নেহ জাতীয় খাদ্যের কাজ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8751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981200" y="304800"/>
            <a:ext cx="6096000" cy="2514600"/>
            <a:chOff x="1981200" y="304800"/>
            <a:chExt cx="6096000" cy="2514600"/>
          </a:xfrm>
        </p:grpSpPr>
        <p:sp>
          <p:nvSpPr>
            <p:cNvPr id="3" name="Curved Down Ribbon 2"/>
            <p:cNvSpPr/>
            <p:nvPr/>
          </p:nvSpPr>
          <p:spPr>
            <a:xfrm>
              <a:off x="1981200" y="304800"/>
              <a:ext cx="6096000" cy="2514600"/>
            </a:xfrm>
            <a:prstGeom prst="ellipseRibb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048000" y="1362670"/>
              <a:ext cx="39624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5400" b="1" dirty="0" smtClean="0">
                  <a:solidFill>
                    <a:srgbClr val="00FF00"/>
                  </a:solidFill>
                  <a:latin typeface="NikoshBAN" pitchFamily="2" charset="0"/>
                  <a:cs typeface="NikoshBAN" pitchFamily="2" charset="0"/>
                </a:rPr>
                <a:t>জোড়ায় কাজ</a:t>
              </a:r>
              <a:endParaRPr lang="en-US" sz="1600" b="1" dirty="0">
                <a:solidFill>
                  <a:srgbClr val="00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720213" y="3810000"/>
            <a:ext cx="7848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খাদ্য কি  </a:t>
            </a:r>
            <a:r>
              <a:rPr lang="bn-BD" sz="44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bn-BD" sz="4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 খাতায় লিখ।</a:t>
            </a:r>
          </a:p>
          <a:p>
            <a:r>
              <a:rPr lang="bn-BD" sz="4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জোড়া থেকে পাঠ করে শোনাবে  </a:t>
            </a:r>
            <a:endParaRPr lang="en-US" sz="44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190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447800" y="457200"/>
            <a:ext cx="6172200" cy="2667000"/>
            <a:chOff x="1447800" y="457200"/>
            <a:chExt cx="6172200" cy="2667000"/>
          </a:xfrm>
        </p:grpSpPr>
        <p:sp>
          <p:nvSpPr>
            <p:cNvPr id="3" name="Bevel 2"/>
            <p:cNvSpPr/>
            <p:nvPr/>
          </p:nvSpPr>
          <p:spPr>
            <a:xfrm>
              <a:off x="1447800" y="457200"/>
              <a:ext cx="6172200" cy="2667000"/>
            </a:xfrm>
            <a:prstGeom prst="bevel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2286000" y="1143000"/>
              <a:ext cx="4495800" cy="1222177"/>
              <a:chOff x="2286000" y="1143000"/>
              <a:chExt cx="4495800" cy="1222177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2362200" y="1143000"/>
                <a:ext cx="419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" name="TextBox 1"/>
              <p:cNvSpPr txBox="1"/>
              <p:nvPr/>
            </p:nvSpPr>
            <p:spPr>
              <a:xfrm>
                <a:off x="2286000" y="1349514"/>
                <a:ext cx="44958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 </a:t>
                </a:r>
                <a:r>
                  <a:rPr lang="bn-BD" sz="6000" b="1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শিক্ষক পরিচিতি</a:t>
                </a:r>
                <a:endParaRPr lang="en-US" sz="3200" b="1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533400" y="3733800"/>
            <a:ext cx="7924800" cy="2438400"/>
            <a:chOff x="533400" y="3733800"/>
            <a:chExt cx="7924800" cy="2438400"/>
          </a:xfrm>
        </p:grpSpPr>
        <p:sp>
          <p:nvSpPr>
            <p:cNvPr id="6" name="Frame 5"/>
            <p:cNvSpPr/>
            <p:nvPr/>
          </p:nvSpPr>
          <p:spPr>
            <a:xfrm>
              <a:off x="533400" y="3733800"/>
              <a:ext cx="7924800" cy="2438400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14400" y="4114800"/>
              <a:ext cx="7162800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5400" dirty="0" smtClean="0">
                  <a:solidFill>
                    <a:schemeClr val="accent4"/>
                  </a:solidFill>
                  <a:latin typeface="NikoshBAN" pitchFamily="2" charset="0"/>
                  <a:cs typeface="NikoshBAN" pitchFamily="2" charset="0"/>
                </a:rPr>
                <a:t>কমলেশ বিশ্বাস</a:t>
              </a:r>
            </a:p>
            <a:p>
              <a:pPr algn="ctr"/>
              <a:r>
                <a:rPr lang="bn-BD" sz="2800" dirty="0" smtClean="0">
                  <a:solidFill>
                    <a:schemeClr val="accent4"/>
                  </a:solidFill>
                  <a:latin typeface="NikoshBAN" pitchFamily="2" charset="0"/>
                  <a:cs typeface="NikoshBAN" pitchFamily="2" charset="0"/>
                </a:rPr>
                <a:t>সহকারী শিক্ষক (কম্পিউটার)</a:t>
              </a:r>
            </a:p>
            <a:p>
              <a:pPr algn="ctr"/>
              <a:r>
                <a:rPr lang="bn-BD" sz="2800" dirty="0" smtClean="0">
                  <a:solidFill>
                    <a:schemeClr val="accent4"/>
                  </a:solidFill>
                  <a:latin typeface="NikoshBAN" pitchFamily="2" charset="0"/>
                  <a:cs typeface="NikoshBAN" pitchFamily="2" charset="0"/>
                </a:rPr>
                <a:t>তারাইল উচ্চ বিদ্যালয়</a:t>
              </a:r>
              <a:endParaRPr lang="en-US" sz="2800" dirty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6267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24000" y="228600"/>
            <a:ext cx="6400800" cy="2057400"/>
            <a:chOff x="1524000" y="228600"/>
            <a:chExt cx="6400800" cy="2057400"/>
          </a:xfrm>
        </p:grpSpPr>
        <p:sp>
          <p:nvSpPr>
            <p:cNvPr id="3" name="Rounded Rectangle 2"/>
            <p:cNvSpPr/>
            <p:nvPr/>
          </p:nvSpPr>
          <p:spPr>
            <a:xfrm>
              <a:off x="1524000" y="228600"/>
              <a:ext cx="6400800" cy="20574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524000" y="533400"/>
              <a:ext cx="62484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88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দলীয় কাজ</a:t>
              </a:r>
              <a:endParaRPr lang="en-US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33400" y="33528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পুষ্টি কি ? পুষ্টির অভাবে কি হয়, দল নেতা খাতায় লিখ </a:t>
            </a:r>
            <a:r>
              <a:rPr lang="bn-BD" dirty="0" smtClean="0">
                <a:solidFill>
                  <a:srgbClr val="00B050"/>
                </a:solidFill>
              </a:rPr>
              <a:t>।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596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143000" y="457200"/>
            <a:ext cx="7162800" cy="1905000"/>
            <a:chOff x="1143000" y="457200"/>
            <a:chExt cx="7162800" cy="1905000"/>
          </a:xfrm>
        </p:grpSpPr>
        <p:sp>
          <p:nvSpPr>
            <p:cNvPr id="5" name="Flowchart: Predefined Process 4"/>
            <p:cNvSpPr/>
            <p:nvPr/>
          </p:nvSpPr>
          <p:spPr>
            <a:xfrm>
              <a:off x="1143000" y="457200"/>
              <a:ext cx="7162800" cy="1905000"/>
            </a:xfrm>
            <a:prstGeom prst="flowChartPredefined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371600" y="609600"/>
              <a:ext cx="63246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solidFill>
                    <a:srgbClr val="00B0F0"/>
                  </a:solidFill>
                </a:rPr>
                <a:t> </a:t>
              </a:r>
              <a:r>
                <a:rPr lang="bn-BD" sz="8800" dirty="0" smtClean="0">
                  <a:solidFill>
                    <a:srgbClr val="FFC000"/>
                  </a:solidFill>
                  <a:latin typeface="NikoshBAN" pitchFamily="2" charset="0"/>
                  <a:cs typeface="NikoshBAN" pitchFamily="2" charset="0"/>
                </a:rPr>
                <a:t>মূল্যায়ন</a:t>
              </a:r>
              <a:endParaRPr lang="en-US" sz="28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04800" y="3048000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খাদ্যে কয়  প্রকার ? স্নেহ জাতীয় খাবার কি কি ? 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56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990600" y="381000"/>
            <a:ext cx="7467600" cy="2209800"/>
            <a:chOff x="990600" y="381000"/>
            <a:chExt cx="7467600" cy="2209800"/>
          </a:xfrm>
        </p:grpSpPr>
        <p:sp>
          <p:nvSpPr>
            <p:cNvPr id="5" name="Up Ribbon 4"/>
            <p:cNvSpPr/>
            <p:nvPr/>
          </p:nvSpPr>
          <p:spPr>
            <a:xfrm>
              <a:off x="1371600" y="381000"/>
              <a:ext cx="7010400" cy="2209800"/>
            </a:xfrm>
            <a:prstGeom prst="ribbon2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990600" y="762000"/>
              <a:ext cx="74676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6600" b="1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বাড়ীর কাজ</a:t>
              </a:r>
              <a:endParaRPr lang="en-US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28600" y="30480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শর্করা ,প্রোটিন ও স্নেহ জাতীয় খাবার কি কি খাতায় লিখে আনবে ।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617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14400" y="152400"/>
            <a:ext cx="7086600" cy="2000250"/>
            <a:chOff x="914400" y="152400"/>
            <a:chExt cx="7086600" cy="2000250"/>
          </a:xfrm>
        </p:grpSpPr>
        <p:sp>
          <p:nvSpPr>
            <p:cNvPr id="6" name="Double Wave 5"/>
            <p:cNvSpPr/>
            <p:nvPr/>
          </p:nvSpPr>
          <p:spPr>
            <a:xfrm>
              <a:off x="914400" y="152400"/>
              <a:ext cx="7086600" cy="2000250"/>
            </a:xfrm>
            <a:prstGeom prst="doubleWav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600200" y="609600"/>
              <a:ext cx="60198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6600" b="1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সবাই কে ধন্যবাদ</a:t>
              </a:r>
              <a:endParaRPr lang="en-US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962" y="2164940"/>
            <a:ext cx="3724275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32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1981200" y="838200"/>
            <a:ext cx="5486400" cy="22098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62000" y="838200"/>
            <a:ext cx="7772400" cy="1851025"/>
          </a:xfrm>
        </p:spPr>
        <p:txBody>
          <a:bodyPr>
            <a:normAutofit fontScale="90000"/>
          </a:bodyPr>
          <a:lstStyle/>
          <a:p>
            <a:r>
              <a:rPr lang="bn-BD" sz="8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8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8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sz="8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524000" y="3352800"/>
            <a:ext cx="6400800" cy="2514600"/>
          </a:xfrm>
        </p:spPr>
        <p:txBody>
          <a:bodyPr>
            <a:normAutofit fontScale="85000" lnSpcReduction="20000"/>
          </a:bodyPr>
          <a:lstStyle/>
          <a:p>
            <a:r>
              <a:rPr lang="bn-BD" sz="4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ষষ্ঠ শ্রেণি</a:t>
            </a:r>
          </a:p>
          <a:p>
            <a:r>
              <a:rPr lang="bn-BD" sz="4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বিষয়ঃ সাধারন বিজ্ঞান</a:t>
            </a:r>
            <a:endParaRPr lang="en-US" sz="4800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তারিখঃ০৩-০৭-১৩ ইং</a:t>
            </a:r>
          </a:p>
          <a:p>
            <a:r>
              <a:rPr lang="bn-BD" sz="4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সময়ঃ ৫০ মিনিট</a:t>
            </a:r>
          </a:p>
          <a:p>
            <a:endParaRPr lang="en-US" sz="4800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800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8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61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TARAIL HIGH SCHOOL\Desktop\f (1)\Picture\good_nutri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7" y="3509010"/>
            <a:ext cx="2836563" cy="2358390"/>
          </a:xfrm>
          <a:prstGeom prst="rect">
            <a:avLst/>
          </a:prstGeom>
          <a:noFill/>
          <a:ln w="63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TARAIL HIGH SCHOOL\Desktop\f (1)\Picture\v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89" y="977035"/>
            <a:ext cx="2792311" cy="1689965"/>
          </a:xfrm>
          <a:prstGeom prst="rect">
            <a:avLst/>
          </a:prstGeom>
          <a:noFill/>
          <a:ln w="63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939743"/>
            <a:ext cx="2514600" cy="172725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505200"/>
            <a:ext cx="2666999" cy="23583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2" y="990600"/>
            <a:ext cx="2667000" cy="17272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2" y="3581400"/>
            <a:ext cx="2667000" cy="2172566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03289" y="2895600"/>
            <a:ext cx="2563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শাক সবজি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5200" y="28956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ডিম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47504" y="2895600"/>
            <a:ext cx="2163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মাংস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6096000"/>
            <a:ext cx="2659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ফল ও সবজি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6600" y="60960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মাছ ,মাংস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47504" y="6019800"/>
            <a:ext cx="2010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/>
              <a:t>চাল,ডাল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068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219200" y="775855"/>
            <a:ext cx="7010400" cy="2514600"/>
            <a:chOff x="1219200" y="775855"/>
            <a:chExt cx="7010400" cy="2514600"/>
          </a:xfrm>
        </p:grpSpPr>
        <p:sp>
          <p:nvSpPr>
            <p:cNvPr id="2" name="Down Ribbon 1"/>
            <p:cNvSpPr/>
            <p:nvPr/>
          </p:nvSpPr>
          <p:spPr>
            <a:xfrm>
              <a:off x="1219200" y="775855"/>
              <a:ext cx="7010400" cy="2514600"/>
            </a:xfrm>
            <a:prstGeom prst="ribbon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276600" y="1524000"/>
              <a:ext cx="29718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60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পাঠ ঘোষণা</a:t>
              </a:r>
              <a:endParaRPr lang="en-US" sz="6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333500" y="3851564"/>
            <a:ext cx="6781800" cy="2590800"/>
            <a:chOff x="1333500" y="3851564"/>
            <a:chExt cx="6781800" cy="2590800"/>
          </a:xfrm>
        </p:grpSpPr>
        <p:sp>
          <p:nvSpPr>
            <p:cNvPr id="4" name="Bevel 3"/>
            <p:cNvSpPr/>
            <p:nvPr/>
          </p:nvSpPr>
          <p:spPr>
            <a:xfrm>
              <a:off x="1333500" y="3851564"/>
              <a:ext cx="6781800" cy="2590800"/>
            </a:xfrm>
            <a:prstGeom prst="beve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209800" y="4343400"/>
              <a:ext cx="5334000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66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আজকের পাঠ</a:t>
              </a:r>
            </a:p>
            <a:p>
              <a:pPr algn="ctr"/>
              <a:r>
                <a:rPr lang="bn-BD" sz="44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খাদ্য ও পুষ্টি</a:t>
              </a:r>
              <a:endParaRPr lang="en-US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8676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bn-BD" sz="1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শিখন ফল</a:t>
            </a:r>
            <a:r>
              <a:rPr lang="en-US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2362200"/>
            <a:ext cx="6400800" cy="2209800"/>
          </a:xfrm>
        </p:spPr>
        <p:txBody>
          <a:bodyPr>
            <a:noAutofit/>
          </a:bodyPr>
          <a:lstStyle/>
          <a:p>
            <a:pPr algn="l"/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 পাঠ শেষে শিক্ষার্থীরা </a:t>
            </a:r>
            <a:endParaRPr lang="bn-BD" sz="2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১।খাদ্য ও পুষ্টির প্রয়োজনীয়তা ব্যাখা করতে পারবে।</a:t>
            </a:r>
          </a:p>
          <a:p>
            <a:pPr algn="l"/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 বিভিন্ন খাদ্য উপাদানের কাজ বর্ণনা করতে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241784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209800" y="304800"/>
            <a:ext cx="4495800" cy="1600200"/>
            <a:chOff x="2209800" y="304800"/>
            <a:chExt cx="4495800" cy="1600200"/>
          </a:xfrm>
        </p:grpSpPr>
        <p:sp>
          <p:nvSpPr>
            <p:cNvPr id="4" name="Rounded Rectangle 3"/>
            <p:cNvSpPr/>
            <p:nvPr/>
          </p:nvSpPr>
          <p:spPr>
            <a:xfrm>
              <a:off x="2209800" y="304800"/>
              <a:ext cx="4495800" cy="1600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895600" y="609600"/>
              <a:ext cx="3124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72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 উপস্থাপন</a:t>
              </a:r>
              <a:endParaRPr lang="en-US" sz="7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027" name="Picture 3" descr="C:\Users\TARAIL HIGH SCHOOL\Desktop\f (1)\Picture\running_healthy_man_wom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514600"/>
            <a:ext cx="3984672" cy="344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14600"/>
            <a:ext cx="3581400" cy="3447781"/>
          </a:xfrm>
          <a:prstGeom prst="rect">
            <a:avLst/>
          </a:prstGeom>
          <a:noFill/>
          <a:ln w="9525">
            <a:solidFill>
              <a:srgbClr val="CA5CC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0600" y="6172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/>
              <a:t>সুস্থ দেহ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876800" y="6172200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শারিরীক ব্যায়াম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068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38174"/>
            <a:ext cx="3124200" cy="31718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457200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মানব দেহের গঠন </a:t>
            </a: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বৃদ্ধি ক্ষয়পূরণ</a:t>
            </a: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রক্ষনাবেক্ষন,কাজের ক্ষমতা অর্জন,শারীরিক সুস্থতার জন্য যে উপাদানের প্রয়োজন সে সব উপাদান বিশিষ্ট বস্তুই খাদ্য।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676274"/>
            <a:ext cx="3276600" cy="30956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90600" y="41910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কাজের ক্ষমতা অর্জন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3000" y="40386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/>
              <a:t>খাদ্যরত ব্যক্তি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196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918" y="4048126"/>
            <a:ext cx="3574432" cy="24288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285" y="1143000"/>
            <a:ext cx="3124199" cy="27149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004925"/>
            <a:ext cx="3887067" cy="2472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42641"/>
            <a:ext cx="3887067" cy="272065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71800" y="164068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/>
              <a:t>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পুষ্টিকর খাবার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1062</TotalTime>
  <Words>239</Words>
  <Application>Microsoft Office PowerPoint</Application>
  <PresentationFormat>On-screen Show (4:3)</PresentationFormat>
  <Paragraphs>67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 পাঠ পরিচিতি </vt:lpstr>
      <vt:lpstr>PowerPoint Presentation</vt:lpstr>
      <vt:lpstr>PowerPoint Presentation</vt:lpstr>
      <vt:lpstr>শিখন ফল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TARAIL HIGH SCHOOL</dc:creator>
  <cp:lastModifiedBy>TARAIL HIGH SCHOOL</cp:lastModifiedBy>
  <cp:revision>330</cp:revision>
  <dcterms:created xsi:type="dcterms:W3CDTF">2006-08-16T00:00:00Z</dcterms:created>
  <dcterms:modified xsi:type="dcterms:W3CDTF">2013-07-05T04:29:09Z</dcterms:modified>
</cp:coreProperties>
</file>